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69" r:id="rId2"/>
    <p:sldId id="271" r:id="rId3"/>
    <p:sldId id="270" r:id="rId4"/>
    <p:sldId id="272" r:id="rId5"/>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70" d="100"/>
          <a:sy n="70" d="100"/>
        </p:scale>
        <p:origin x="-1158"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grpSp>
        <p:nvGrpSpPr>
          <p:cNvPr id="3074" name="Group 2"/>
          <p:cNvGrpSpPr>
            <a:grpSpLocks/>
          </p:cNvGrpSpPr>
          <p:nvPr/>
        </p:nvGrpSpPr>
        <p:grpSpPr bwMode="auto">
          <a:xfrm>
            <a:off x="-295275" y="557213"/>
            <a:ext cx="9437688" cy="6632575"/>
            <a:chOff x="-186" y="351"/>
            <a:chExt cx="5945" cy="4178"/>
          </a:xfrm>
        </p:grpSpPr>
        <p:grpSp>
          <p:nvGrpSpPr>
            <p:cNvPr id="3075" name="Group 3"/>
            <p:cNvGrpSpPr>
              <a:grpSpLocks/>
            </p:cNvGrpSpPr>
            <p:nvPr/>
          </p:nvGrpSpPr>
          <p:grpSpPr bwMode="auto">
            <a:xfrm>
              <a:off x="-186" y="351"/>
              <a:ext cx="4316" cy="4178"/>
              <a:chOff x="-186" y="351"/>
              <a:chExt cx="4316" cy="4178"/>
            </a:xfrm>
          </p:grpSpPr>
          <p:grpSp>
            <p:nvGrpSpPr>
              <p:cNvPr id="3076" name="Group 4"/>
              <p:cNvGrpSpPr>
                <a:grpSpLocks/>
              </p:cNvGrpSpPr>
              <p:nvPr/>
            </p:nvGrpSpPr>
            <p:grpSpPr bwMode="auto">
              <a:xfrm>
                <a:off x="-186" y="351"/>
                <a:ext cx="4316" cy="4178"/>
                <a:chOff x="-186" y="351"/>
                <a:chExt cx="4316" cy="4178"/>
              </a:xfrm>
            </p:grpSpPr>
            <p:sp>
              <p:nvSpPr>
                <p:cNvPr id="3077" name="AutoShape 5"/>
                <p:cNvSpPr>
                  <a:spLocks noChangeArrowheads="1"/>
                </p:cNvSpPr>
                <p:nvPr/>
              </p:nvSpPr>
              <p:spPr bwMode="auto">
                <a:xfrm rot="12360000" flipH="1">
                  <a:off x="-186" y="351"/>
                  <a:ext cx="4316" cy="4178"/>
                </a:xfrm>
                <a:prstGeom prst="diamond">
                  <a:avLst/>
                </a:prstGeom>
                <a:gradFill rotWithShape="0">
                  <a:gsLst>
                    <a:gs pos="0">
                      <a:schemeClr val="bg2"/>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SA"/>
                </a:p>
              </p:txBody>
            </p:sp>
            <p:sp>
              <p:nvSpPr>
                <p:cNvPr id="3078" name="AutoShape 6"/>
                <p:cNvSpPr>
                  <a:spLocks noChangeArrowheads="1"/>
                </p:cNvSpPr>
                <p:nvPr/>
              </p:nvSpPr>
              <p:spPr bwMode="auto">
                <a:xfrm rot="12360000" flipH="1">
                  <a:off x="694" y="1203"/>
                  <a:ext cx="2556" cy="2474"/>
                </a:xfrm>
                <a:prstGeom prst="diamond">
                  <a:avLst/>
                </a:prstGeom>
                <a:blipFill dpi="0" rotWithShape="0">
                  <a:blip r:embed="rId2"/>
                  <a:srcRect/>
                  <a:tile tx="0" ty="0" sx="100000" sy="100000" flip="none" algn="tl"/>
                </a:bli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SA"/>
                </a:p>
              </p:txBody>
            </p:sp>
            <p:sp>
              <p:nvSpPr>
                <p:cNvPr id="3079" name="Rectangle 7"/>
                <p:cNvSpPr>
                  <a:spLocks noChangeArrowheads="1"/>
                </p:cNvSpPr>
                <p:nvPr/>
              </p:nvSpPr>
              <p:spPr bwMode="auto">
                <a:xfrm rot="12360000">
                  <a:off x="2249" y="2499"/>
                  <a:ext cx="649" cy="280"/>
                </a:xfrm>
                <a:prstGeom prst="rect">
                  <a:avLst/>
                </a:prstGeom>
                <a:solidFill>
                  <a:schemeClr val="folHlink">
                    <a:alpha val="5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l" rtl="0" eaLnBrk="0" hangingPunct="0">
                    <a:spcBef>
                      <a:spcPct val="50000"/>
                    </a:spcBef>
                  </a:pPr>
                  <a:endParaRPr lang="en-US" sz="2400"/>
                </a:p>
              </p:txBody>
            </p:sp>
            <p:sp>
              <p:nvSpPr>
                <p:cNvPr id="3080" name="Oval 8"/>
                <p:cNvSpPr>
                  <a:spLocks noChangeArrowheads="1"/>
                </p:cNvSpPr>
                <p:nvPr/>
              </p:nvSpPr>
              <p:spPr bwMode="auto">
                <a:xfrm rot="12360000">
                  <a:off x="1292" y="2567"/>
                  <a:ext cx="570" cy="528"/>
                </a:xfrm>
                <a:prstGeom prst="ellipse">
                  <a:avLst/>
                </a:prstGeom>
                <a:solidFill>
                  <a:schemeClr val="accent1">
                    <a:alpha val="50000"/>
                  </a:schemeClr>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l" rtl="0" eaLnBrk="0" hangingPunct="0">
                    <a:spcBef>
                      <a:spcPct val="50000"/>
                    </a:spcBef>
                  </a:pPr>
                  <a:endParaRPr lang="en-US" sz="2400"/>
                </a:p>
              </p:txBody>
            </p:sp>
            <p:sp>
              <p:nvSpPr>
                <p:cNvPr id="3081" name="Rectangle 9"/>
                <p:cNvSpPr>
                  <a:spLocks noChangeArrowheads="1"/>
                </p:cNvSpPr>
                <p:nvPr/>
              </p:nvSpPr>
              <p:spPr bwMode="auto">
                <a:xfrm rot="12360000">
                  <a:off x="2373" y="2047"/>
                  <a:ext cx="446" cy="81"/>
                </a:xfrm>
                <a:prstGeom prst="rect">
                  <a:avLst/>
                </a:prstGeom>
                <a:solidFill>
                  <a:schemeClr val="accent1">
                    <a:alpha val="5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l" rtl="0" eaLnBrk="0" hangingPunct="0">
                    <a:spcBef>
                      <a:spcPct val="50000"/>
                    </a:spcBef>
                  </a:pPr>
                  <a:endParaRPr lang="en-US" sz="2400"/>
                </a:p>
              </p:txBody>
            </p:sp>
            <p:sp>
              <p:nvSpPr>
                <p:cNvPr id="3082" name="Rectangle 10"/>
                <p:cNvSpPr>
                  <a:spLocks noChangeArrowheads="1"/>
                </p:cNvSpPr>
                <p:nvPr/>
              </p:nvSpPr>
              <p:spPr bwMode="auto">
                <a:xfrm rot="12360000">
                  <a:off x="1927" y="3071"/>
                  <a:ext cx="445" cy="82"/>
                </a:xfrm>
                <a:prstGeom prst="rect">
                  <a:avLst/>
                </a:prstGeom>
                <a:solidFill>
                  <a:schemeClr val="accent1">
                    <a:alpha val="5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l" rtl="0" eaLnBrk="0" hangingPunct="0">
                    <a:spcBef>
                      <a:spcPct val="50000"/>
                    </a:spcBef>
                  </a:pPr>
                  <a:endParaRPr lang="en-US" sz="2400"/>
                </a:p>
              </p:txBody>
            </p:sp>
            <p:sp>
              <p:nvSpPr>
                <p:cNvPr id="3083" name="Arc 11"/>
                <p:cNvSpPr>
                  <a:spLocks/>
                </p:cNvSpPr>
                <p:nvPr/>
              </p:nvSpPr>
              <p:spPr bwMode="auto">
                <a:xfrm rot="10485000">
                  <a:off x="1263" y="2241"/>
                  <a:ext cx="723" cy="856"/>
                </a:xfrm>
                <a:custGeom>
                  <a:avLst/>
                  <a:gdLst>
                    <a:gd name="G0" fmla="+- 21518 0 0"/>
                    <a:gd name="G1" fmla="+- 2258 0 0"/>
                    <a:gd name="G2" fmla="+- 21600 0 0"/>
                    <a:gd name="T0" fmla="*/ 43000 w 43118"/>
                    <a:gd name="T1" fmla="*/ 0 h 23858"/>
                    <a:gd name="T2" fmla="*/ 0 w 43118"/>
                    <a:gd name="T3" fmla="*/ 4141 h 23858"/>
                    <a:gd name="T4" fmla="*/ 21518 w 43118"/>
                    <a:gd name="T5" fmla="*/ 2258 h 23858"/>
                  </a:gdLst>
                  <a:ahLst/>
                  <a:cxnLst>
                    <a:cxn ang="0">
                      <a:pos x="T0" y="T1"/>
                    </a:cxn>
                    <a:cxn ang="0">
                      <a:pos x="T2" y="T3"/>
                    </a:cxn>
                    <a:cxn ang="0">
                      <a:pos x="T4" y="T5"/>
                    </a:cxn>
                  </a:cxnLst>
                  <a:rect l="0" t="0" r="r" b="b"/>
                  <a:pathLst>
                    <a:path w="43118" h="23858" fill="none" extrusionOk="0">
                      <a:moveTo>
                        <a:pt x="42999" y="0"/>
                      </a:moveTo>
                      <a:cubicBezTo>
                        <a:pt x="43078" y="750"/>
                        <a:pt x="43118" y="1503"/>
                        <a:pt x="43118" y="2258"/>
                      </a:cubicBezTo>
                      <a:cubicBezTo>
                        <a:pt x="43118" y="14187"/>
                        <a:pt x="33447" y="23858"/>
                        <a:pt x="21518" y="23858"/>
                      </a:cubicBezTo>
                      <a:cubicBezTo>
                        <a:pt x="10318" y="23858"/>
                        <a:pt x="976" y="15297"/>
                        <a:pt x="0" y="4140"/>
                      </a:cubicBezTo>
                    </a:path>
                    <a:path w="43118" h="23858" stroke="0" extrusionOk="0">
                      <a:moveTo>
                        <a:pt x="42999" y="0"/>
                      </a:moveTo>
                      <a:cubicBezTo>
                        <a:pt x="43078" y="750"/>
                        <a:pt x="43118" y="1503"/>
                        <a:pt x="43118" y="2258"/>
                      </a:cubicBezTo>
                      <a:cubicBezTo>
                        <a:pt x="43118" y="14187"/>
                        <a:pt x="33447" y="23858"/>
                        <a:pt x="21518" y="23858"/>
                      </a:cubicBezTo>
                      <a:cubicBezTo>
                        <a:pt x="10318" y="23858"/>
                        <a:pt x="976" y="15297"/>
                        <a:pt x="0" y="4140"/>
                      </a:cubicBezTo>
                      <a:lnTo>
                        <a:pt x="21518" y="2258"/>
                      </a:lnTo>
                      <a:close/>
                    </a:path>
                  </a:pathLst>
                </a:custGeom>
                <a:solidFill>
                  <a:schemeClr val="folHlink">
                    <a:alpha val="50000"/>
                  </a:schemeClr>
                </a:solidFill>
                <a:ln>
                  <a:noFill/>
                </a:ln>
                <a:effectLst/>
                <a:extLst>
                  <a:ext uri="{91240B29-F687-4F45-9708-019B960494DF}">
                    <a14:hiddenLine xmlns:a14="http://schemas.microsoft.com/office/drawing/2010/main" w="9525">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SA"/>
                </a:p>
              </p:txBody>
            </p:sp>
            <p:sp>
              <p:nvSpPr>
                <p:cNvPr id="3084" name="Freeform 12"/>
                <p:cNvSpPr>
                  <a:spLocks/>
                </p:cNvSpPr>
                <p:nvPr/>
              </p:nvSpPr>
              <p:spPr bwMode="auto">
                <a:xfrm>
                  <a:off x="1300" y="1374"/>
                  <a:ext cx="1035" cy="2007"/>
                </a:xfrm>
                <a:custGeom>
                  <a:avLst/>
                  <a:gdLst>
                    <a:gd name="T0" fmla="*/ 56 w 1035"/>
                    <a:gd name="T1" fmla="*/ 2006 h 2007"/>
                    <a:gd name="T2" fmla="*/ 0 w 1035"/>
                    <a:gd name="T3" fmla="*/ 1843 h 2007"/>
                    <a:gd name="T4" fmla="*/ 871 w 1035"/>
                    <a:gd name="T5" fmla="*/ 56 h 2007"/>
                    <a:gd name="T6" fmla="*/ 1034 w 1035"/>
                    <a:gd name="T7" fmla="*/ 0 h 2007"/>
                    <a:gd name="T8" fmla="*/ 56 w 1035"/>
                    <a:gd name="T9" fmla="*/ 2006 h 2007"/>
                  </a:gdLst>
                  <a:ahLst/>
                  <a:cxnLst>
                    <a:cxn ang="0">
                      <a:pos x="T0" y="T1"/>
                    </a:cxn>
                    <a:cxn ang="0">
                      <a:pos x="T2" y="T3"/>
                    </a:cxn>
                    <a:cxn ang="0">
                      <a:pos x="T4" y="T5"/>
                    </a:cxn>
                    <a:cxn ang="0">
                      <a:pos x="T6" y="T7"/>
                    </a:cxn>
                    <a:cxn ang="0">
                      <a:pos x="T8" y="T9"/>
                    </a:cxn>
                  </a:cxnLst>
                  <a:rect l="0" t="0" r="r" b="b"/>
                  <a:pathLst>
                    <a:path w="1035" h="2007">
                      <a:moveTo>
                        <a:pt x="56" y="2006"/>
                      </a:moveTo>
                      <a:lnTo>
                        <a:pt x="0" y="1843"/>
                      </a:lnTo>
                      <a:lnTo>
                        <a:pt x="871" y="56"/>
                      </a:lnTo>
                      <a:lnTo>
                        <a:pt x="1034" y="0"/>
                      </a:lnTo>
                      <a:lnTo>
                        <a:pt x="56" y="2006"/>
                      </a:lnTo>
                    </a:path>
                  </a:pathLst>
                </a:custGeom>
                <a:solidFill>
                  <a:schemeClr val="hlink">
                    <a:alpha val="50000"/>
                  </a:schemeClr>
                </a:solidFill>
                <a:ln>
                  <a:noFill/>
                </a:ln>
                <a:effectLst/>
                <a:extLst>
                  <a:ext uri="{91240B29-F687-4F45-9708-019B960494DF}">
                    <a14:hiddenLine xmlns:a14="http://schemas.microsoft.com/office/drawing/2010/main" w="9525">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SA"/>
                </a:p>
              </p:txBody>
            </p:sp>
          </p:grpSp>
          <p:sp>
            <p:nvSpPr>
              <p:cNvPr id="3085" name="Freeform 13"/>
              <p:cNvSpPr>
                <a:spLocks/>
              </p:cNvSpPr>
              <p:nvPr/>
            </p:nvSpPr>
            <p:spPr bwMode="auto">
              <a:xfrm>
                <a:off x="2448" y="1810"/>
                <a:ext cx="324" cy="231"/>
              </a:xfrm>
              <a:custGeom>
                <a:avLst/>
                <a:gdLst>
                  <a:gd name="T0" fmla="*/ 321 w 324"/>
                  <a:gd name="T1" fmla="*/ 226 h 231"/>
                  <a:gd name="T2" fmla="*/ 287 w 324"/>
                  <a:gd name="T3" fmla="*/ 123 h 231"/>
                  <a:gd name="T4" fmla="*/ 53 w 324"/>
                  <a:gd name="T5" fmla="*/ 9 h 231"/>
                  <a:gd name="T6" fmla="*/ 35 w 324"/>
                  <a:gd name="T7" fmla="*/ 0 h 231"/>
                  <a:gd name="T8" fmla="*/ 0 w 324"/>
                  <a:gd name="T9" fmla="*/ 72 h 231"/>
                  <a:gd name="T10" fmla="*/ 323 w 324"/>
                  <a:gd name="T11" fmla="*/ 230 h 231"/>
                </a:gdLst>
                <a:ahLst/>
                <a:cxnLst>
                  <a:cxn ang="0">
                    <a:pos x="T0" y="T1"/>
                  </a:cxn>
                  <a:cxn ang="0">
                    <a:pos x="T2" y="T3"/>
                  </a:cxn>
                  <a:cxn ang="0">
                    <a:pos x="T4" y="T5"/>
                  </a:cxn>
                  <a:cxn ang="0">
                    <a:pos x="T6" y="T7"/>
                  </a:cxn>
                  <a:cxn ang="0">
                    <a:pos x="T8" y="T9"/>
                  </a:cxn>
                  <a:cxn ang="0">
                    <a:pos x="T10" y="T11"/>
                  </a:cxn>
                </a:cxnLst>
                <a:rect l="0" t="0" r="r" b="b"/>
                <a:pathLst>
                  <a:path w="324" h="231">
                    <a:moveTo>
                      <a:pt x="321" y="226"/>
                    </a:moveTo>
                    <a:lnTo>
                      <a:pt x="287" y="123"/>
                    </a:lnTo>
                    <a:lnTo>
                      <a:pt x="53" y="9"/>
                    </a:lnTo>
                    <a:lnTo>
                      <a:pt x="35" y="0"/>
                    </a:lnTo>
                    <a:lnTo>
                      <a:pt x="0" y="72"/>
                    </a:lnTo>
                    <a:lnTo>
                      <a:pt x="323" y="230"/>
                    </a:lnTo>
                  </a:path>
                </a:pathLst>
              </a:custGeom>
              <a:solidFill>
                <a:schemeClr val="accent1">
                  <a:alpha val="50000"/>
                </a:schemeClr>
              </a:solidFill>
              <a:ln>
                <a:noFill/>
              </a:ln>
              <a:effectLst/>
              <a:extLst>
                <a:ext uri="{91240B29-F687-4F45-9708-019B960494DF}">
                  <a14:hiddenLine xmlns:a14="http://schemas.microsoft.com/office/drawing/2010/main" w="9525">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SA"/>
              </a:p>
            </p:txBody>
          </p:sp>
        </p:grpSp>
        <p:sp>
          <p:nvSpPr>
            <p:cNvPr id="3086" name="Rectangle 14"/>
            <p:cNvSpPr>
              <a:spLocks noChangeArrowheads="1"/>
            </p:cNvSpPr>
            <p:nvPr/>
          </p:nvSpPr>
          <p:spPr bwMode="auto">
            <a:xfrm>
              <a:off x="768" y="720"/>
              <a:ext cx="4991" cy="816"/>
            </a:xfrm>
            <a:prstGeom prst="rect">
              <a:avLst/>
            </a:prstGeom>
            <a:solidFill>
              <a:schemeClr val="accent2">
                <a:alpha val="5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SA"/>
            </a:p>
          </p:txBody>
        </p:sp>
      </p:grpSp>
      <p:sp>
        <p:nvSpPr>
          <p:cNvPr id="3087" name="Rectangle 15"/>
          <p:cNvSpPr>
            <a:spLocks noGrp="1" noChangeArrowheads="1"/>
          </p:cNvSpPr>
          <p:nvPr>
            <p:ph type="ctrTitle" sz="quarter"/>
          </p:nvPr>
        </p:nvSpPr>
        <p:spPr>
          <a:xfrm>
            <a:off x="1217613" y="1219200"/>
            <a:ext cx="7772400" cy="1143000"/>
          </a:xfrm>
        </p:spPr>
        <p:txBody>
          <a:bodyPr/>
          <a:lstStyle>
            <a:lvl1pPr>
              <a:defRPr/>
            </a:lvl1pPr>
          </a:lstStyle>
          <a:p>
            <a:pPr lvl="0"/>
            <a:r>
              <a:rPr lang="ar-SA" noProof="0" smtClean="0"/>
              <a:t>انقر لتحرير نمط العنوان الرئيسي</a:t>
            </a:r>
            <a:endParaRPr lang="en-US" noProof="0" smtClean="0"/>
          </a:p>
        </p:txBody>
      </p:sp>
      <p:sp>
        <p:nvSpPr>
          <p:cNvPr id="3088" name="Rectangle 16"/>
          <p:cNvSpPr>
            <a:spLocks noGrp="1" noChangeArrowheads="1"/>
          </p:cNvSpPr>
          <p:nvPr>
            <p:ph type="subTitle" sz="quarter" idx="1"/>
          </p:nvPr>
        </p:nvSpPr>
        <p:spPr>
          <a:xfrm>
            <a:off x="4724400" y="2819400"/>
            <a:ext cx="4267200" cy="3200400"/>
          </a:xfrm>
        </p:spPr>
        <p:txBody>
          <a:bodyPr/>
          <a:lstStyle>
            <a:lvl1pPr marL="0" indent="0" algn="ctr">
              <a:buFontTx/>
              <a:buNone/>
              <a:defRPr/>
            </a:lvl1pPr>
          </a:lstStyle>
          <a:p>
            <a:pPr lvl="0"/>
            <a:r>
              <a:rPr lang="ar-SA" noProof="0" smtClean="0"/>
              <a:t>انقر لتحرير نمط العنوان الثانوي الرئيسي</a:t>
            </a:r>
            <a:endParaRPr lang="en-US" noProof="0" smtClean="0"/>
          </a:p>
        </p:txBody>
      </p:sp>
      <p:sp>
        <p:nvSpPr>
          <p:cNvPr id="3089" name="Rectangle 17"/>
          <p:cNvSpPr>
            <a:spLocks noGrp="1" noChangeArrowheads="1"/>
          </p:cNvSpPr>
          <p:nvPr>
            <p:ph type="dt" sz="quarter" idx="2"/>
          </p:nvPr>
        </p:nvSpPr>
        <p:spPr/>
        <p:txBody>
          <a:bodyPr/>
          <a:lstStyle>
            <a:lvl1pPr algn="l" rtl="0" eaLnBrk="0" hangingPunct="0">
              <a:defRPr>
                <a:solidFill>
                  <a:srgbClr val="EAEAEA"/>
                </a:solidFill>
              </a:defRPr>
            </a:lvl1pPr>
          </a:lstStyle>
          <a:p>
            <a:fld id="{93A86E39-FDC2-4F26-97C0-000AA2E8BE65}" type="datetimeFigureOut">
              <a:rPr lang="ar-SA" smtClean="0"/>
              <a:t>29/01/1441</a:t>
            </a:fld>
            <a:endParaRPr lang="ar-SA"/>
          </a:p>
        </p:txBody>
      </p:sp>
      <p:sp>
        <p:nvSpPr>
          <p:cNvPr id="3090" name="Rectangle 18"/>
          <p:cNvSpPr>
            <a:spLocks noGrp="1" noChangeArrowheads="1"/>
          </p:cNvSpPr>
          <p:nvPr>
            <p:ph type="ftr" sz="quarter" idx="3"/>
          </p:nvPr>
        </p:nvSpPr>
        <p:spPr/>
        <p:txBody>
          <a:bodyPr/>
          <a:lstStyle>
            <a:lvl1pPr rtl="0" eaLnBrk="0" hangingPunct="0">
              <a:defRPr>
                <a:solidFill>
                  <a:srgbClr val="EAEAEA"/>
                </a:solidFill>
              </a:defRPr>
            </a:lvl1pPr>
          </a:lstStyle>
          <a:p>
            <a:endParaRPr lang="ar-SA"/>
          </a:p>
        </p:txBody>
      </p:sp>
      <p:sp>
        <p:nvSpPr>
          <p:cNvPr id="3091" name="Rectangle 19"/>
          <p:cNvSpPr>
            <a:spLocks noGrp="1" noChangeArrowheads="1"/>
          </p:cNvSpPr>
          <p:nvPr>
            <p:ph type="sldNum" sz="quarter" idx="4"/>
          </p:nvPr>
        </p:nvSpPr>
        <p:spPr/>
        <p:txBody>
          <a:bodyPr/>
          <a:lstStyle>
            <a:lvl1pPr rtl="0" eaLnBrk="0" hangingPunct="0">
              <a:defRPr>
                <a:solidFill>
                  <a:srgbClr val="EAEAEA"/>
                </a:solidFill>
              </a:defRPr>
            </a:lvl1pPr>
          </a:lstStyle>
          <a:p>
            <a:fld id="{3FD51FB2-32EE-42DC-A7D7-656A34E99085}" type="slidenum">
              <a:rPr lang="ar-SA" smtClean="0"/>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lvl1pPr>
              <a:defRPr/>
            </a:lvl1pPr>
          </a:lstStyle>
          <a:p>
            <a:fld id="{93A86E39-FDC2-4F26-97C0-000AA2E8BE65}" type="datetimeFigureOut">
              <a:rPr lang="ar-SA" smtClean="0"/>
              <a:t>29/01/1441</a:t>
            </a:fld>
            <a:endParaRPr lang="ar-SA"/>
          </a:p>
        </p:txBody>
      </p:sp>
      <p:sp>
        <p:nvSpPr>
          <p:cNvPr id="5" name="عنصر نائب للتذييل 4"/>
          <p:cNvSpPr>
            <a:spLocks noGrp="1"/>
          </p:cNvSpPr>
          <p:nvPr>
            <p:ph type="ftr" sz="quarter" idx="11"/>
          </p:nvPr>
        </p:nvSpPr>
        <p:spPr/>
        <p:txBody>
          <a:bodyPr/>
          <a:lstStyle>
            <a:lvl1pPr>
              <a:defRPr/>
            </a:lvl1pPr>
          </a:lstStyle>
          <a:p>
            <a:endParaRPr lang="ar-SA"/>
          </a:p>
        </p:txBody>
      </p:sp>
      <p:sp>
        <p:nvSpPr>
          <p:cNvPr id="6" name="عنصر نائب لرقم الشريحة 5"/>
          <p:cNvSpPr>
            <a:spLocks noGrp="1"/>
          </p:cNvSpPr>
          <p:nvPr>
            <p:ph type="sldNum" sz="quarter" idx="12"/>
          </p:nvPr>
        </p:nvSpPr>
        <p:spPr/>
        <p:txBody>
          <a:bodyPr/>
          <a:lstStyle>
            <a:lvl1pPr>
              <a:defRPr/>
            </a:lvl1pPr>
          </a:lstStyle>
          <a:p>
            <a:fld id="{3FD51FB2-32EE-42DC-A7D7-656A34E99085}" type="slidenum">
              <a:rPr lang="ar-SA" smtClean="0"/>
              <a:t>‹#›</a:t>
            </a:fld>
            <a:endParaRPr lang="ar-SA"/>
          </a:p>
        </p:txBody>
      </p:sp>
    </p:spTree>
    <p:extLst>
      <p:ext uri="{BB962C8B-B14F-4D97-AF65-F5344CB8AC3E}">
        <p14:creationId xmlns:p14="http://schemas.microsoft.com/office/powerpoint/2010/main" val="39115096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7124700" y="533400"/>
            <a:ext cx="1943100" cy="5486400"/>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1295400" y="533400"/>
            <a:ext cx="5676900" cy="5486400"/>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lvl1pPr>
              <a:defRPr/>
            </a:lvl1pPr>
          </a:lstStyle>
          <a:p>
            <a:fld id="{93A86E39-FDC2-4F26-97C0-000AA2E8BE65}" type="datetimeFigureOut">
              <a:rPr lang="ar-SA" smtClean="0"/>
              <a:t>29/01/1441</a:t>
            </a:fld>
            <a:endParaRPr lang="ar-SA"/>
          </a:p>
        </p:txBody>
      </p:sp>
      <p:sp>
        <p:nvSpPr>
          <p:cNvPr id="5" name="عنصر نائب للتذييل 4"/>
          <p:cNvSpPr>
            <a:spLocks noGrp="1"/>
          </p:cNvSpPr>
          <p:nvPr>
            <p:ph type="ftr" sz="quarter" idx="11"/>
          </p:nvPr>
        </p:nvSpPr>
        <p:spPr/>
        <p:txBody>
          <a:bodyPr/>
          <a:lstStyle>
            <a:lvl1pPr>
              <a:defRPr/>
            </a:lvl1pPr>
          </a:lstStyle>
          <a:p>
            <a:endParaRPr lang="ar-SA"/>
          </a:p>
        </p:txBody>
      </p:sp>
      <p:sp>
        <p:nvSpPr>
          <p:cNvPr id="6" name="عنصر نائب لرقم الشريحة 5"/>
          <p:cNvSpPr>
            <a:spLocks noGrp="1"/>
          </p:cNvSpPr>
          <p:nvPr>
            <p:ph type="sldNum" sz="quarter" idx="12"/>
          </p:nvPr>
        </p:nvSpPr>
        <p:spPr/>
        <p:txBody>
          <a:bodyPr/>
          <a:lstStyle>
            <a:lvl1pPr>
              <a:defRPr/>
            </a:lvl1pPr>
          </a:lstStyle>
          <a:p>
            <a:fld id="{3FD51FB2-32EE-42DC-A7D7-656A34E99085}" type="slidenum">
              <a:rPr lang="ar-SA" smtClean="0"/>
              <a:t>‹#›</a:t>
            </a:fld>
            <a:endParaRPr lang="ar-SA"/>
          </a:p>
        </p:txBody>
      </p:sp>
    </p:spTree>
    <p:extLst>
      <p:ext uri="{BB962C8B-B14F-4D97-AF65-F5344CB8AC3E}">
        <p14:creationId xmlns:p14="http://schemas.microsoft.com/office/powerpoint/2010/main" val="31643571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lvl1pPr>
              <a:defRPr/>
            </a:lvl1pPr>
          </a:lstStyle>
          <a:p>
            <a:fld id="{93A86E39-FDC2-4F26-97C0-000AA2E8BE65}" type="datetimeFigureOut">
              <a:rPr lang="ar-SA" smtClean="0"/>
              <a:t>29/01/1441</a:t>
            </a:fld>
            <a:endParaRPr lang="ar-SA"/>
          </a:p>
        </p:txBody>
      </p:sp>
      <p:sp>
        <p:nvSpPr>
          <p:cNvPr id="5" name="عنصر نائب للتذييل 4"/>
          <p:cNvSpPr>
            <a:spLocks noGrp="1"/>
          </p:cNvSpPr>
          <p:nvPr>
            <p:ph type="ftr" sz="quarter" idx="11"/>
          </p:nvPr>
        </p:nvSpPr>
        <p:spPr/>
        <p:txBody>
          <a:bodyPr/>
          <a:lstStyle>
            <a:lvl1pPr>
              <a:defRPr/>
            </a:lvl1pPr>
          </a:lstStyle>
          <a:p>
            <a:endParaRPr lang="ar-SA"/>
          </a:p>
        </p:txBody>
      </p:sp>
      <p:sp>
        <p:nvSpPr>
          <p:cNvPr id="6" name="عنصر نائب لرقم الشريحة 5"/>
          <p:cNvSpPr>
            <a:spLocks noGrp="1"/>
          </p:cNvSpPr>
          <p:nvPr>
            <p:ph type="sldNum" sz="quarter" idx="12"/>
          </p:nvPr>
        </p:nvSpPr>
        <p:spPr/>
        <p:txBody>
          <a:bodyPr/>
          <a:lstStyle>
            <a:lvl1pPr>
              <a:defRPr/>
            </a:lvl1pPr>
          </a:lstStyle>
          <a:p>
            <a:fld id="{3FD51FB2-32EE-42DC-A7D7-656A34E99085}" type="slidenum">
              <a:rPr lang="ar-SA" smtClean="0"/>
              <a:t>‹#›</a:t>
            </a:fld>
            <a:endParaRPr lang="ar-SA"/>
          </a:p>
        </p:txBody>
      </p:sp>
    </p:spTree>
    <p:extLst>
      <p:ext uri="{BB962C8B-B14F-4D97-AF65-F5344CB8AC3E}">
        <p14:creationId xmlns:p14="http://schemas.microsoft.com/office/powerpoint/2010/main" val="13034864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lvl1pPr>
              <a:defRPr/>
            </a:lvl1pPr>
          </a:lstStyle>
          <a:p>
            <a:fld id="{93A86E39-FDC2-4F26-97C0-000AA2E8BE65}" type="datetimeFigureOut">
              <a:rPr lang="ar-SA" smtClean="0"/>
              <a:t>29/01/1441</a:t>
            </a:fld>
            <a:endParaRPr lang="ar-SA"/>
          </a:p>
        </p:txBody>
      </p:sp>
      <p:sp>
        <p:nvSpPr>
          <p:cNvPr id="5" name="عنصر نائب للتذييل 4"/>
          <p:cNvSpPr>
            <a:spLocks noGrp="1"/>
          </p:cNvSpPr>
          <p:nvPr>
            <p:ph type="ftr" sz="quarter" idx="11"/>
          </p:nvPr>
        </p:nvSpPr>
        <p:spPr/>
        <p:txBody>
          <a:bodyPr/>
          <a:lstStyle>
            <a:lvl1pPr>
              <a:defRPr/>
            </a:lvl1pPr>
          </a:lstStyle>
          <a:p>
            <a:endParaRPr lang="ar-SA"/>
          </a:p>
        </p:txBody>
      </p:sp>
      <p:sp>
        <p:nvSpPr>
          <p:cNvPr id="6" name="عنصر نائب لرقم الشريحة 5"/>
          <p:cNvSpPr>
            <a:spLocks noGrp="1"/>
          </p:cNvSpPr>
          <p:nvPr>
            <p:ph type="sldNum" sz="quarter" idx="12"/>
          </p:nvPr>
        </p:nvSpPr>
        <p:spPr/>
        <p:txBody>
          <a:bodyPr/>
          <a:lstStyle>
            <a:lvl1pPr>
              <a:defRPr/>
            </a:lvl1pPr>
          </a:lstStyle>
          <a:p>
            <a:fld id="{3FD51FB2-32EE-42DC-A7D7-656A34E99085}" type="slidenum">
              <a:rPr lang="ar-SA" smtClean="0"/>
              <a:t>‹#›</a:t>
            </a:fld>
            <a:endParaRPr lang="ar-SA"/>
          </a:p>
        </p:txBody>
      </p:sp>
    </p:spTree>
    <p:extLst>
      <p:ext uri="{BB962C8B-B14F-4D97-AF65-F5344CB8AC3E}">
        <p14:creationId xmlns:p14="http://schemas.microsoft.com/office/powerpoint/2010/main" val="41087798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1295400" y="19050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5257800" y="19050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lvl1pPr>
              <a:defRPr/>
            </a:lvl1pPr>
          </a:lstStyle>
          <a:p>
            <a:fld id="{93A86E39-FDC2-4F26-97C0-000AA2E8BE65}" type="datetimeFigureOut">
              <a:rPr lang="ar-SA" smtClean="0"/>
              <a:t>29/01/1441</a:t>
            </a:fld>
            <a:endParaRPr lang="ar-SA"/>
          </a:p>
        </p:txBody>
      </p:sp>
      <p:sp>
        <p:nvSpPr>
          <p:cNvPr id="6" name="عنصر نائب للتذييل 5"/>
          <p:cNvSpPr>
            <a:spLocks noGrp="1"/>
          </p:cNvSpPr>
          <p:nvPr>
            <p:ph type="ftr" sz="quarter" idx="11"/>
          </p:nvPr>
        </p:nvSpPr>
        <p:spPr/>
        <p:txBody>
          <a:bodyPr/>
          <a:lstStyle>
            <a:lvl1pPr>
              <a:defRPr/>
            </a:lvl1pPr>
          </a:lstStyle>
          <a:p>
            <a:endParaRPr lang="ar-SA"/>
          </a:p>
        </p:txBody>
      </p:sp>
      <p:sp>
        <p:nvSpPr>
          <p:cNvPr id="7" name="عنصر نائب لرقم الشريحة 6"/>
          <p:cNvSpPr>
            <a:spLocks noGrp="1"/>
          </p:cNvSpPr>
          <p:nvPr>
            <p:ph type="sldNum" sz="quarter" idx="12"/>
          </p:nvPr>
        </p:nvSpPr>
        <p:spPr/>
        <p:txBody>
          <a:bodyPr/>
          <a:lstStyle>
            <a:lvl1pPr>
              <a:defRPr/>
            </a:lvl1pPr>
          </a:lstStyle>
          <a:p>
            <a:fld id="{3FD51FB2-32EE-42DC-A7D7-656A34E99085}" type="slidenum">
              <a:rPr lang="ar-SA" smtClean="0"/>
              <a:t>‹#›</a:t>
            </a:fld>
            <a:endParaRPr lang="ar-SA"/>
          </a:p>
        </p:txBody>
      </p:sp>
    </p:spTree>
    <p:extLst>
      <p:ext uri="{BB962C8B-B14F-4D97-AF65-F5344CB8AC3E}">
        <p14:creationId xmlns:p14="http://schemas.microsoft.com/office/powerpoint/2010/main" val="6460499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1143000"/>
          </a:xfrm>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lvl1pPr>
              <a:defRPr/>
            </a:lvl1pPr>
          </a:lstStyle>
          <a:p>
            <a:fld id="{93A86E39-FDC2-4F26-97C0-000AA2E8BE65}" type="datetimeFigureOut">
              <a:rPr lang="ar-SA" smtClean="0"/>
              <a:t>29/01/1441</a:t>
            </a:fld>
            <a:endParaRPr lang="ar-SA"/>
          </a:p>
        </p:txBody>
      </p:sp>
      <p:sp>
        <p:nvSpPr>
          <p:cNvPr id="8" name="عنصر نائب للتذييل 7"/>
          <p:cNvSpPr>
            <a:spLocks noGrp="1"/>
          </p:cNvSpPr>
          <p:nvPr>
            <p:ph type="ftr" sz="quarter" idx="11"/>
          </p:nvPr>
        </p:nvSpPr>
        <p:spPr/>
        <p:txBody>
          <a:bodyPr/>
          <a:lstStyle>
            <a:lvl1pPr>
              <a:defRPr/>
            </a:lvl1pPr>
          </a:lstStyle>
          <a:p>
            <a:endParaRPr lang="ar-SA"/>
          </a:p>
        </p:txBody>
      </p:sp>
      <p:sp>
        <p:nvSpPr>
          <p:cNvPr id="9" name="عنصر نائب لرقم الشريحة 8"/>
          <p:cNvSpPr>
            <a:spLocks noGrp="1"/>
          </p:cNvSpPr>
          <p:nvPr>
            <p:ph type="sldNum" sz="quarter" idx="12"/>
          </p:nvPr>
        </p:nvSpPr>
        <p:spPr/>
        <p:txBody>
          <a:bodyPr/>
          <a:lstStyle>
            <a:lvl1pPr>
              <a:defRPr/>
            </a:lvl1pPr>
          </a:lstStyle>
          <a:p>
            <a:fld id="{3FD51FB2-32EE-42DC-A7D7-656A34E99085}" type="slidenum">
              <a:rPr lang="ar-SA" smtClean="0"/>
              <a:t>‹#›</a:t>
            </a:fld>
            <a:endParaRPr lang="ar-SA"/>
          </a:p>
        </p:txBody>
      </p:sp>
    </p:spTree>
    <p:extLst>
      <p:ext uri="{BB962C8B-B14F-4D97-AF65-F5344CB8AC3E}">
        <p14:creationId xmlns:p14="http://schemas.microsoft.com/office/powerpoint/2010/main" val="15598488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lvl1pPr>
              <a:defRPr/>
            </a:lvl1pPr>
          </a:lstStyle>
          <a:p>
            <a:fld id="{93A86E39-FDC2-4F26-97C0-000AA2E8BE65}" type="datetimeFigureOut">
              <a:rPr lang="ar-SA" smtClean="0"/>
              <a:t>29/01/1441</a:t>
            </a:fld>
            <a:endParaRPr lang="ar-SA"/>
          </a:p>
        </p:txBody>
      </p:sp>
      <p:sp>
        <p:nvSpPr>
          <p:cNvPr id="4" name="عنصر نائب للتذييل 3"/>
          <p:cNvSpPr>
            <a:spLocks noGrp="1"/>
          </p:cNvSpPr>
          <p:nvPr>
            <p:ph type="ftr" sz="quarter" idx="11"/>
          </p:nvPr>
        </p:nvSpPr>
        <p:spPr/>
        <p:txBody>
          <a:bodyPr/>
          <a:lstStyle>
            <a:lvl1pPr>
              <a:defRPr/>
            </a:lvl1pPr>
          </a:lstStyle>
          <a:p>
            <a:endParaRPr lang="ar-SA"/>
          </a:p>
        </p:txBody>
      </p:sp>
      <p:sp>
        <p:nvSpPr>
          <p:cNvPr id="5" name="عنصر نائب لرقم الشريحة 4"/>
          <p:cNvSpPr>
            <a:spLocks noGrp="1"/>
          </p:cNvSpPr>
          <p:nvPr>
            <p:ph type="sldNum" sz="quarter" idx="12"/>
          </p:nvPr>
        </p:nvSpPr>
        <p:spPr/>
        <p:txBody>
          <a:bodyPr/>
          <a:lstStyle>
            <a:lvl1pPr>
              <a:defRPr/>
            </a:lvl1pPr>
          </a:lstStyle>
          <a:p>
            <a:fld id="{3FD51FB2-32EE-42DC-A7D7-656A34E99085}" type="slidenum">
              <a:rPr lang="ar-SA" smtClean="0"/>
              <a:t>‹#›</a:t>
            </a:fld>
            <a:endParaRPr lang="ar-SA"/>
          </a:p>
        </p:txBody>
      </p:sp>
    </p:spTree>
    <p:extLst>
      <p:ext uri="{BB962C8B-B14F-4D97-AF65-F5344CB8AC3E}">
        <p14:creationId xmlns:p14="http://schemas.microsoft.com/office/powerpoint/2010/main" val="166765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lvl1pPr>
              <a:defRPr/>
            </a:lvl1pPr>
          </a:lstStyle>
          <a:p>
            <a:fld id="{93A86E39-FDC2-4F26-97C0-000AA2E8BE65}" type="datetimeFigureOut">
              <a:rPr lang="ar-SA" smtClean="0"/>
              <a:t>29/01/1441</a:t>
            </a:fld>
            <a:endParaRPr lang="ar-SA"/>
          </a:p>
        </p:txBody>
      </p:sp>
      <p:sp>
        <p:nvSpPr>
          <p:cNvPr id="3" name="عنصر نائب للتذييل 2"/>
          <p:cNvSpPr>
            <a:spLocks noGrp="1"/>
          </p:cNvSpPr>
          <p:nvPr>
            <p:ph type="ftr" sz="quarter" idx="11"/>
          </p:nvPr>
        </p:nvSpPr>
        <p:spPr/>
        <p:txBody>
          <a:bodyPr/>
          <a:lstStyle>
            <a:lvl1pPr>
              <a:defRPr/>
            </a:lvl1pPr>
          </a:lstStyle>
          <a:p>
            <a:endParaRPr lang="ar-SA"/>
          </a:p>
        </p:txBody>
      </p:sp>
      <p:sp>
        <p:nvSpPr>
          <p:cNvPr id="4" name="عنصر نائب لرقم الشريحة 3"/>
          <p:cNvSpPr>
            <a:spLocks noGrp="1"/>
          </p:cNvSpPr>
          <p:nvPr>
            <p:ph type="sldNum" sz="quarter" idx="12"/>
          </p:nvPr>
        </p:nvSpPr>
        <p:spPr/>
        <p:txBody>
          <a:bodyPr/>
          <a:lstStyle>
            <a:lvl1pPr>
              <a:defRPr/>
            </a:lvl1pPr>
          </a:lstStyle>
          <a:p>
            <a:fld id="{3FD51FB2-32EE-42DC-A7D7-656A34E99085}" type="slidenum">
              <a:rPr lang="ar-SA" smtClean="0"/>
              <a:t>‹#›</a:t>
            </a:fld>
            <a:endParaRPr lang="ar-SA"/>
          </a:p>
        </p:txBody>
      </p:sp>
    </p:spTree>
    <p:extLst>
      <p:ext uri="{BB962C8B-B14F-4D97-AF65-F5344CB8AC3E}">
        <p14:creationId xmlns:p14="http://schemas.microsoft.com/office/powerpoint/2010/main" val="30531272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lvl1pPr>
              <a:defRPr/>
            </a:lvl1pPr>
          </a:lstStyle>
          <a:p>
            <a:fld id="{93A86E39-FDC2-4F26-97C0-000AA2E8BE65}" type="datetimeFigureOut">
              <a:rPr lang="ar-SA" smtClean="0"/>
              <a:t>29/01/1441</a:t>
            </a:fld>
            <a:endParaRPr lang="ar-SA"/>
          </a:p>
        </p:txBody>
      </p:sp>
      <p:sp>
        <p:nvSpPr>
          <p:cNvPr id="6" name="عنصر نائب للتذييل 5"/>
          <p:cNvSpPr>
            <a:spLocks noGrp="1"/>
          </p:cNvSpPr>
          <p:nvPr>
            <p:ph type="ftr" sz="quarter" idx="11"/>
          </p:nvPr>
        </p:nvSpPr>
        <p:spPr/>
        <p:txBody>
          <a:bodyPr/>
          <a:lstStyle>
            <a:lvl1pPr>
              <a:defRPr/>
            </a:lvl1pPr>
          </a:lstStyle>
          <a:p>
            <a:endParaRPr lang="ar-SA"/>
          </a:p>
        </p:txBody>
      </p:sp>
      <p:sp>
        <p:nvSpPr>
          <p:cNvPr id="7" name="عنصر نائب لرقم الشريحة 6"/>
          <p:cNvSpPr>
            <a:spLocks noGrp="1"/>
          </p:cNvSpPr>
          <p:nvPr>
            <p:ph type="sldNum" sz="quarter" idx="12"/>
          </p:nvPr>
        </p:nvSpPr>
        <p:spPr/>
        <p:txBody>
          <a:bodyPr/>
          <a:lstStyle>
            <a:lvl1pPr>
              <a:defRPr/>
            </a:lvl1pPr>
          </a:lstStyle>
          <a:p>
            <a:fld id="{3FD51FB2-32EE-42DC-A7D7-656A34E99085}" type="slidenum">
              <a:rPr lang="ar-SA" smtClean="0"/>
              <a:t>‹#›</a:t>
            </a:fld>
            <a:endParaRPr lang="ar-SA"/>
          </a:p>
        </p:txBody>
      </p:sp>
    </p:spTree>
    <p:extLst>
      <p:ext uri="{BB962C8B-B14F-4D97-AF65-F5344CB8AC3E}">
        <p14:creationId xmlns:p14="http://schemas.microsoft.com/office/powerpoint/2010/main" val="31102203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ar-SA" smtClean="0"/>
              <a:t>انقر فوق الأيقونة لإضافة صورة</a:t>
            </a:r>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lvl1pPr>
              <a:defRPr/>
            </a:lvl1pPr>
          </a:lstStyle>
          <a:p>
            <a:fld id="{93A86E39-FDC2-4F26-97C0-000AA2E8BE65}" type="datetimeFigureOut">
              <a:rPr lang="ar-SA" smtClean="0"/>
              <a:t>29/01/1441</a:t>
            </a:fld>
            <a:endParaRPr lang="ar-SA"/>
          </a:p>
        </p:txBody>
      </p:sp>
      <p:sp>
        <p:nvSpPr>
          <p:cNvPr id="6" name="عنصر نائب للتذييل 5"/>
          <p:cNvSpPr>
            <a:spLocks noGrp="1"/>
          </p:cNvSpPr>
          <p:nvPr>
            <p:ph type="ftr" sz="quarter" idx="11"/>
          </p:nvPr>
        </p:nvSpPr>
        <p:spPr/>
        <p:txBody>
          <a:bodyPr/>
          <a:lstStyle>
            <a:lvl1pPr>
              <a:defRPr/>
            </a:lvl1pPr>
          </a:lstStyle>
          <a:p>
            <a:endParaRPr lang="ar-SA"/>
          </a:p>
        </p:txBody>
      </p:sp>
      <p:sp>
        <p:nvSpPr>
          <p:cNvPr id="7" name="عنصر نائب لرقم الشريحة 6"/>
          <p:cNvSpPr>
            <a:spLocks noGrp="1"/>
          </p:cNvSpPr>
          <p:nvPr>
            <p:ph type="sldNum" sz="quarter" idx="12"/>
          </p:nvPr>
        </p:nvSpPr>
        <p:spPr/>
        <p:txBody>
          <a:bodyPr/>
          <a:lstStyle>
            <a:lvl1pPr>
              <a:defRPr/>
            </a:lvl1pPr>
          </a:lstStyle>
          <a:p>
            <a:fld id="{3FD51FB2-32EE-42DC-A7D7-656A34E99085}" type="slidenum">
              <a:rPr lang="ar-SA" smtClean="0"/>
              <a:t>‹#›</a:t>
            </a:fld>
            <a:endParaRPr lang="ar-SA"/>
          </a:p>
        </p:txBody>
      </p:sp>
    </p:spTree>
    <p:extLst>
      <p:ext uri="{BB962C8B-B14F-4D97-AF65-F5344CB8AC3E}">
        <p14:creationId xmlns:p14="http://schemas.microsoft.com/office/powerpoint/2010/main" val="15514265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050" name="Group 2"/>
          <p:cNvGrpSpPr>
            <a:grpSpLocks/>
          </p:cNvGrpSpPr>
          <p:nvPr/>
        </p:nvGrpSpPr>
        <p:grpSpPr bwMode="auto">
          <a:xfrm>
            <a:off x="0" y="0"/>
            <a:ext cx="1539875" cy="6856413"/>
            <a:chOff x="0" y="0"/>
            <a:chExt cx="970" cy="4319"/>
          </a:xfrm>
        </p:grpSpPr>
        <p:sp>
          <p:nvSpPr>
            <p:cNvPr id="2051" name="Rectangle 3"/>
            <p:cNvSpPr>
              <a:spLocks noChangeArrowheads="1"/>
            </p:cNvSpPr>
            <p:nvPr/>
          </p:nvSpPr>
          <p:spPr bwMode="auto">
            <a:xfrm>
              <a:off x="0" y="0"/>
              <a:ext cx="768" cy="4319"/>
            </a:xfrm>
            <a:prstGeom prst="rect">
              <a:avLst/>
            </a:prstGeom>
            <a:blipFill dpi="0" rotWithShape="0">
              <a:blip r:embed="rId13"/>
              <a:srcRect/>
              <a:tile tx="0" ty="0" sx="100000" sy="100000" flip="none" algn="tl"/>
            </a:bli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SA"/>
            </a:p>
          </p:txBody>
        </p:sp>
        <p:sp>
          <p:nvSpPr>
            <p:cNvPr id="2052" name="Rectangle 4"/>
            <p:cNvSpPr>
              <a:spLocks noChangeArrowheads="1"/>
            </p:cNvSpPr>
            <p:nvPr/>
          </p:nvSpPr>
          <p:spPr bwMode="auto">
            <a:xfrm>
              <a:off x="768" y="0"/>
              <a:ext cx="192" cy="4319"/>
            </a:xfrm>
            <a:prstGeom prst="rect">
              <a:avLst/>
            </a:prstGeom>
            <a:gradFill rotWithShape="0">
              <a:gsLst>
                <a:gs pos="0">
                  <a:schemeClr val="bg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SA"/>
            </a:p>
          </p:txBody>
        </p:sp>
        <p:sp>
          <p:nvSpPr>
            <p:cNvPr id="2053" name="Rectangle 5"/>
            <p:cNvSpPr>
              <a:spLocks noChangeArrowheads="1"/>
            </p:cNvSpPr>
            <p:nvPr/>
          </p:nvSpPr>
          <p:spPr bwMode="auto">
            <a:xfrm>
              <a:off x="192" y="240"/>
              <a:ext cx="576" cy="2064"/>
            </a:xfrm>
            <a:prstGeom prst="rect">
              <a:avLst/>
            </a:prstGeom>
            <a:solidFill>
              <a:schemeClr val="accent2">
                <a:alpha val="5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SA"/>
            </a:p>
          </p:txBody>
        </p:sp>
        <p:sp>
          <p:nvSpPr>
            <p:cNvPr id="2054" name="Rectangle 6"/>
            <p:cNvSpPr>
              <a:spLocks noChangeArrowheads="1"/>
            </p:cNvSpPr>
            <p:nvPr/>
          </p:nvSpPr>
          <p:spPr bwMode="auto">
            <a:xfrm>
              <a:off x="0" y="960"/>
              <a:ext cx="768" cy="528"/>
            </a:xfrm>
            <a:prstGeom prst="rect">
              <a:avLst/>
            </a:prstGeom>
            <a:solidFill>
              <a:schemeClr val="folHlink">
                <a:alpha val="5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spcBef>
                  <a:spcPct val="50000"/>
                </a:spcBef>
              </a:pPr>
              <a:endParaRPr lang="ar-SA" sz="2400"/>
            </a:p>
          </p:txBody>
        </p:sp>
        <p:sp>
          <p:nvSpPr>
            <p:cNvPr id="2055" name="Rectangle 7"/>
            <p:cNvSpPr>
              <a:spLocks noChangeArrowheads="1"/>
            </p:cNvSpPr>
            <p:nvPr/>
          </p:nvSpPr>
          <p:spPr bwMode="auto">
            <a:xfrm>
              <a:off x="480" y="432"/>
              <a:ext cx="144" cy="3792"/>
            </a:xfrm>
            <a:prstGeom prst="rect">
              <a:avLst/>
            </a:prstGeom>
            <a:solidFill>
              <a:schemeClr val="hlink">
                <a:alpha val="5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SA"/>
            </a:p>
          </p:txBody>
        </p:sp>
        <p:sp>
          <p:nvSpPr>
            <p:cNvPr id="2056" name="Oval 8"/>
            <p:cNvSpPr>
              <a:spLocks noChangeArrowheads="1"/>
            </p:cNvSpPr>
            <p:nvPr/>
          </p:nvSpPr>
          <p:spPr bwMode="auto">
            <a:xfrm>
              <a:off x="0" y="672"/>
              <a:ext cx="672" cy="624"/>
            </a:xfrm>
            <a:prstGeom prst="ellipse">
              <a:avLst/>
            </a:prstGeom>
            <a:solidFill>
              <a:schemeClr val="accent1">
                <a:alpha val="50000"/>
              </a:schemeClr>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spcBef>
                  <a:spcPct val="50000"/>
                </a:spcBef>
              </a:pPr>
              <a:endParaRPr lang="ar-SA" sz="2400"/>
            </a:p>
          </p:txBody>
        </p:sp>
        <p:sp>
          <p:nvSpPr>
            <p:cNvPr id="2057" name="Rectangle 9"/>
            <p:cNvSpPr>
              <a:spLocks noChangeArrowheads="1"/>
            </p:cNvSpPr>
            <p:nvPr/>
          </p:nvSpPr>
          <p:spPr bwMode="auto">
            <a:xfrm>
              <a:off x="0" y="3024"/>
              <a:ext cx="528" cy="96"/>
            </a:xfrm>
            <a:prstGeom prst="rect">
              <a:avLst/>
            </a:prstGeom>
            <a:solidFill>
              <a:schemeClr val="accent1">
                <a:alpha val="5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spcBef>
                  <a:spcPct val="50000"/>
                </a:spcBef>
              </a:pPr>
              <a:endParaRPr lang="ar-SA" sz="2400"/>
            </a:p>
          </p:txBody>
        </p:sp>
        <p:sp>
          <p:nvSpPr>
            <p:cNvPr id="2058" name="Rectangle 10"/>
            <p:cNvSpPr>
              <a:spLocks noChangeArrowheads="1"/>
            </p:cNvSpPr>
            <p:nvPr/>
          </p:nvSpPr>
          <p:spPr bwMode="auto">
            <a:xfrm>
              <a:off x="0" y="3216"/>
              <a:ext cx="528" cy="96"/>
            </a:xfrm>
            <a:prstGeom prst="rect">
              <a:avLst/>
            </a:prstGeom>
            <a:solidFill>
              <a:schemeClr val="accent1">
                <a:alpha val="5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spcBef>
                  <a:spcPct val="50000"/>
                </a:spcBef>
              </a:pPr>
              <a:endParaRPr lang="ar-SA" sz="2400"/>
            </a:p>
          </p:txBody>
        </p:sp>
        <p:sp>
          <p:nvSpPr>
            <p:cNvPr id="2059" name="Rectangle 11"/>
            <p:cNvSpPr>
              <a:spLocks noChangeArrowheads="1"/>
            </p:cNvSpPr>
            <p:nvPr/>
          </p:nvSpPr>
          <p:spPr bwMode="auto">
            <a:xfrm>
              <a:off x="0" y="3408"/>
              <a:ext cx="528" cy="96"/>
            </a:xfrm>
            <a:prstGeom prst="rect">
              <a:avLst/>
            </a:prstGeom>
            <a:solidFill>
              <a:schemeClr val="accent1">
                <a:alpha val="5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spcBef>
                  <a:spcPct val="50000"/>
                </a:spcBef>
              </a:pPr>
              <a:endParaRPr lang="ar-SA" sz="2400"/>
            </a:p>
          </p:txBody>
        </p:sp>
        <p:sp>
          <p:nvSpPr>
            <p:cNvPr id="2060" name="Arc 12"/>
            <p:cNvSpPr>
              <a:spLocks/>
            </p:cNvSpPr>
            <p:nvPr/>
          </p:nvSpPr>
          <p:spPr bwMode="auto">
            <a:xfrm>
              <a:off x="768" y="2259"/>
              <a:ext cx="202" cy="1154"/>
            </a:xfrm>
            <a:custGeom>
              <a:avLst/>
              <a:gdLst>
                <a:gd name="G0" fmla="+- 754 0 0"/>
                <a:gd name="G1" fmla="+- 21600 0 0"/>
                <a:gd name="G2" fmla="+- 21600 0 0"/>
                <a:gd name="T0" fmla="*/ 0 w 22354"/>
                <a:gd name="T1" fmla="*/ 13 h 43200"/>
                <a:gd name="T2" fmla="*/ 754 w 22354"/>
                <a:gd name="T3" fmla="*/ 43200 h 43200"/>
                <a:gd name="T4" fmla="*/ 754 w 22354"/>
                <a:gd name="T5" fmla="*/ 21600 h 43200"/>
              </a:gdLst>
              <a:ahLst/>
              <a:cxnLst>
                <a:cxn ang="0">
                  <a:pos x="T0" y="T1"/>
                </a:cxn>
                <a:cxn ang="0">
                  <a:pos x="T2" y="T3"/>
                </a:cxn>
                <a:cxn ang="0">
                  <a:pos x="T4" y="T5"/>
                </a:cxn>
              </a:cxnLst>
              <a:rect l="0" t="0" r="r" b="b"/>
              <a:pathLst>
                <a:path w="22354" h="43200" fill="none" extrusionOk="0">
                  <a:moveTo>
                    <a:pt x="0" y="13"/>
                  </a:moveTo>
                  <a:cubicBezTo>
                    <a:pt x="251" y="4"/>
                    <a:pt x="502" y="-1"/>
                    <a:pt x="754" y="0"/>
                  </a:cubicBezTo>
                  <a:cubicBezTo>
                    <a:pt x="12683" y="0"/>
                    <a:pt x="22354" y="9670"/>
                    <a:pt x="22354" y="21600"/>
                  </a:cubicBezTo>
                  <a:cubicBezTo>
                    <a:pt x="22354" y="33529"/>
                    <a:pt x="12683" y="43199"/>
                    <a:pt x="754" y="43200"/>
                  </a:cubicBezTo>
                </a:path>
                <a:path w="22354" h="43200" stroke="0" extrusionOk="0">
                  <a:moveTo>
                    <a:pt x="0" y="13"/>
                  </a:moveTo>
                  <a:cubicBezTo>
                    <a:pt x="251" y="4"/>
                    <a:pt x="502" y="-1"/>
                    <a:pt x="754" y="0"/>
                  </a:cubicBezTo>
                  <a:cubicBezTo>
                    <a:pt x="12683" y="0"/>
                    <a:pt x="22354" y="9670"/>
                    <a:pt x="22354" y="21600"/>
                  </a:cubicBezTo>
                  <a:cubicBezTo>
                    <a:pt x="22354" y="33529"/>
                    <a:pt x="12683" y="43199"/>
                    <a:pt x="754" y="43200"/>
                  </a:cubicBezTo>
                  <a:lnTo>
                    <a:pt x="754" y="21600"/>
                  </a:lnTo>
                  <a:close/>
                </a:path>
              </a:pathLst>
            </a:custGeom>
            <a:solidFill>
              <a:schemeClr val="folHlink">
                <a:alpha val="50000"/>
              </a:schemeClr>
            </a:solidFill>
            <a:ln>
              <a:noFill/>
            </a:ln>
            <a:effectLst/>
            <a:extLst>
              <a:ext uri="{91240B29-F687-4F45-9708-019B960494DF}">
                <a14:hiddenLine xmlns:a14="http://schemas.microsoft.com/office/drawing/2010/main" w="9525">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SA"/>
            </a:p>
          </p:txBody>
        </p:sp>
      </p:grpSp>
      <p:sp>
        <p:nvSpPr>
          <p:cNvPr id="2061" name="Rectangle 13"/>
          <p:cNvSpPr>
            <a:spLocks noGrp="1" noChangeArrowheads="1"/>
          </p:cNvSpPr>
          <p:nvPr>
            <p:ph type="title"/>
          </p:nvPr>
        </p:nvSpPr>
        <p:spPr bwMode="auto">
          <a:xfrm>
            <a:off x="1295400" y="5334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2075" tIns="46038" rIns="92075" bIns="46038" numCol="1" anchor="ctr" anchorCtr="0" compatLnSpc="1">
            <a:prstTxWarp prst="textNoShape">
              <a:avLst/>
            </a:prstTxWarp>
          </a:bodyPr>
          <a:lstStyle/>
          <a:p>
            <a:pPr lvl="0"/>
            <a:r>
              <a:rPr lang="ar-SA" smtClean="0"/>
              <a:t>انقر لتحرير نمط العنوان الرئيسي</a:t>
            </a:r>
            <a:endParaRPr lang="en-US" smtClean="0"/>
          </a:p>
        </p:txBody>
      </p:sp>
      <p:sp>
        <p:nvSpPr>
          <p:cNvPr id="2062" name="Rectangle 14"/>
          <p:cNvSpPr>
            <a:spLocks noGrp="1" noChangeArrowheads="1"/>
          </p:cNvSpPr>
          <p:nvPr>
            <p:ph type="body" idx="1"/>
          </p:nvPr>
        </p:nvSpPr>
        <p:spPr bwMode="auto">
          <a:xfrm>
            <a:off x="1295400" y="19050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2075" tIns="46038" rIns="92075" bIns="46038" numCol="1" anchor="t" anchorCtr="0" compatLnSpc="1">
            <a:prstTxWarp prst="textNoShape">
              <a:avLst/>
            </a:prstTxWarp>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smtClean="0"/>
          </a:p>
        </p:txBody>
      </p:sp>
      <p:sp>
        <p:nvSpPr>
          <p:cNvPr id="2063" name="Rectangle 15"/>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lvl1pPr>
              <a:spcBef>
                <a:spcPct val="50000"/>
              </a:spcBef>
              <a:defRPr sz="1400"/>
            </a:lvl1pPr>
          </a:lstStyle>
          <a:p>
            <a:fld id="{93A86E39-FDC2-4F26-97C0-000AA2E8BE65}" type="datetimeFigureOut">
              <a:rPr lang="ar-SA" smtClean="0"/>
              <a:t>29/01/1441</a:t>
            </a:fld>
            <a:endParaRPr lang="ar-SA"/>
          </a:p>
        </p:txBody>
      </p:sp>
      <p:sp>
        <p:nvSpPr>
          <p:cNvPr id="2064" name="Rectangle 16"/>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lvl1pPr algn="ctr">
              <a:spcBef>
                <a:spcPct val="50000"/>
              </a:spcBef>
              <a:defRPr sz="1400"/>
            </a:lvl1pPr>
          </a:lstStyle>
          <a:p>
            <a:endParaRPr lang="ar-SA"/>
          </a:p>
        </p:txBody>
      </p:sp>
      <p:sp>
        <p:nvSpPr>
          <p:cNvPr id="2065" name="Rectangle 17"/>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lvl1pPr>
              <a:spcBef>
                <a:spcPct val="50000"/>
              </a:spcBef>
              <a:defRPr sz="1400"/>
            </a:lvl1pPr>
          </a:lstStyle>
          <a:p>
            <a:fld id="{3FD51FB2-32EE-42DC-A7D7-656A34E99085}" type="slidenum">
              <a:rPr lang="ar-SA" smtClean="0"/>
              <a:t>‹#›</a:t>
            </a:fld>
            <a:endParaRPr lang="ar-SA"/>
          </a:p>
        </p:txBody>
      </p:sp>
    </p:spTree>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1" eaLnBrk="1" fontAlgn="base" hangingPunct="1">
        <a:spcBef>
          <a:spcPct val="0"/>
        </a:spcBef>
        <a:spcAft>
          <a:spcPct val="0"/>
        </a:spcAft>
        <a:defRPr kumimoji="1" sz="4400">
          <a:solidFill>
            <a:schemeClr val="tx2"/>
          </a:solidFill>
          <a:latin typeface="+mj-lt"/>
          <a:ea typeface="+mj-ea"/>
          <a:cs typeface="+mj-cs"/>
        </a:defRPr>
      </a:lvl1pPr>
      <a:lvl2pPr algn="ctr" rtl="1" eaLnBrk="1" fontAlgn="base" hangingPunct="1">
        <a:spcBef>
          <a:spcPct val="0"/>
        </a:spcBef>
        <a:spcAft>
          <a:spcPct val="0"/>
        </a:spcAft>
        <a:defRPr kumimoji="1" sz="4400">
          <a:solidFill>
            <a:schemeClr val="tx2"/>
          </a:solidFill>
          <a:latin typeface="Times New Roman" pitchFamily="18" charset="0"/>
        </a:defRPr>
      </a:lvl2pPr>
      <a:lvl3pPr algn="ctr" rtl="1" eaLnBrk="1" fontAlgn="base" hangingPunct="1">
        <a:spcBef>
          <a:spcPct val="0"/>
        </a:spcBef>
        <a:spcAft>
          <a:spcPct val="0"/>
        </a:spcAft>
        <a:defRPr kumimoji="1" sz="4400">
          <a:solidFill>
            <a:schemeClr val="tx2"/>
          </a:solidFill>
          <a:latin typeface="Times New Roman" pitchFamily="18" charset="0"/>
        </a:defRPr>
      </a:lvl3pPr>
      <a:lvl4pPr algn="ctr" rtl="1" eaLnBrk="1" fontAlgn="base" hangingPunct="1">
        <a:spcBef>
          <a:spcPct val="0"/>
        </a:spcBef>
        <a:spcAft>
          <a:spcPct val="0"/>
        </a:spcAft>
        <a:defRPr kumimoji="1" sz="4400">
          <a:solidFill>
            <a:schemeClr val="tx2"/>
          </a:solidFill>
          <a:latin typeface="Times New Roman" pitchFamily="18" charset="0"/>
        </a:defRPr>
      </a:lvl4pPr>
      <a:lvl5pPr algn="ctr" rtl="1" eaLnBrk="1" fontAlgn="base" hangingPunct="1">
        <a:spcBef>
          <a:spcPct val="0"/>
        </a:spcBef>
        <a:spcAft>
          <a:spcPct val="0"/>
        </a:spcAft>
        <a:defRPr kumimoji="1" sz="4400">
          <a:solidFill>
            <a:schemeClr val="tx2"/>
          </a:solidFill>
          <a:latin typeface="Times New Roman" pitchFamily="18" charset="0"/>
        </a:defRPr>
      </a:lvl5pPr>
      <a:lvl6pPr marL="457200" algn="ctr" rtl="1" eaLnBrk="1" fontAlgn="base" hangingPunct="1">
        <a:spcBef>
          <a:spcPct val="0"/>
        </a:spcBef>
        <a:spcAft>
          <a:spcPct val="0"/>
        </a:spcAft>
        <a:defRPr kumimoji="1" sz="4400">
          <a:solidFill>
            <a:schemeClr val="tx2"/>
          </a:solidFill>
          <a:latin typeface="Times New Roman" pitchFamily="18" charset="0"/>
        </a:defRPr>
      </a:lvl6pPr>
      <a:lvl7pPr marL="914400" algn="ctr" rtl="1" eaLnBrk="1" fontAlgn="base" hangingPunct="1">
        <a:spcBef>
          <a:spcPct val="0"/>
        </a:spcBef>
        <a:spcAft>
          <a:spcPct val="0"/>
        </a:spcAft>
        <a:defRPr kumimoji="1" sz="4400">
          <a:solidFill>
            <a:schemeClr val="tx2"/>
          </a:solidFill>
          <a:latin typeface="Times New Roman" pitchFamily="18" charset="0"/>
        </a:defRPr>
      </a:lvl7pPr>
      <a:lvl8pPr marL="1371600" algn="ctr" rtl="1" eaLnBrk="1" fontAlgn="base" hangingPunct="1">
        <a:spcBef>
          <a:spcPct val="0"/>
        </a:spcBef>
        <a:spcAft>
          <a:spcPct val="0"/>
        </a:spcAft>
        <a:defRPr kumimoji="1" sz="4400">
          <a:solidFill>
            <a:schemeClr val="tx2"/>
          </a:solidFill>
          <a:latin typeface="Times New Roman" pitchFamily="18" charset="0"/>
        </a:defRPr>
      </a:lvl8pPr>
      <a:lvl9pPr marL="1828800" algn="ctr" rtl="1" eaLnBrk="1" fontAlgn="base" hangingPunct="1">
        <a:spcBef>
          <a:spcPct val="0"/>
        </a:spcBef>
        <a:spcAft>
          <a:spcPct val="0"/>
        </a:spcAft>
        <a:defRPr kumimoji="1" sz="4400">
          <a:solidFill>
            <a:schemeClr val="tx2"/>
          </a:solidFill>
          <a:latin typeface="Times New Roman" pitchFamily="18" charset="0"/>
        </a:defRPr>
      </a:lvl9pPr>
    </p:titleStyle>
    <p:bodyStyle>
      <a:lvl1pPr marL="342900" indent="-342900" algn="r" rtl="1" eaLnBrk="1" fontAlgn="base" hangingPunct="1">
        <a:spcBef>
          <a:spcPct val="20000"/>
        </a:spcBef>
        <a:spcAft>
          <a:spcPct val="0"/>
        </a:spcAft>
        <a:buClr>
          <a:schemeClr val="accent2"/>
        </a:buClr>
        <a:buChar char="•"/>
        <a:defRPr kumimoji="1" sz="3200">
          <a:solidFill>
            <a:schemeClr val="tx1"/>
          </a:solidFill>
          <a:latin typeface="+mn-lt"/>
          <a:ea typeface="+mn-ea"/>
          <a:cs typeface="+mn-cs"/>
        </a:defRPr>
      </a:lvl1pPr>
      <a:lvl2pPr marL="742950" indent="-285750" algn="r" rtl="1" eaLnBrk="1" fontAlgn="base" hangingPunct="1">
        <a:spcBef>
          <a:spcPct val="20000"/>
        </a:spcBef>
        <a:spcAft>
          <a:spcPct val="0"/>
        </a:spcAft>
        <a:buChar char="–"/>
        <a:defRPr kumimoji="1" sz="2800">
          <a:solidFill>
            <a:schemeClr val="tx1"/>
          </a:solidFill>
          <a:latin typeface="+mn-lt"/>
        </a:defRPr>
      </a:lvl2pPr>
      <a:lvl3pPr marL="1143000" indent="-228600" algn="r" rtl="1" eaLnBrk="1" fontAlgn="base" hangingPunct="1">
        <a:spcBef>
          <a:spcPct val="20000"/>
        </a:spcBef>
        <a:spcAft>
          <a:spcPct val="0"/>
        </a:spcAft>
        <a:buChar char="•"/>
        <a:defRPr kumimoji="1" sz="2400">
          <a:solidFill>
            <a:schemeClr val="tx1"/>
          </a:solidFill>
          <a:latin typeface="+mn-lt"/>
        </a:defRPr>
      </a:lvl3pPr>
      <a:lvl4pPr marL="1600200" indent="-228600" algn="r" rtl="1" eaLnBrk="1" fontAlgn="base" hangingPunct="1">
        <a:spcBef>
          <a:spcPct val="20000"/>
        </a:spcBef>
        <a:spcAft>
          <a:spcPct val="0"/>
        </a:spcAft>
        <a:buChar char="–"/>
        <a:defRPr kumimoji="1" sz="2000">
          <a:solidFill>
            <a:schemeClr val="tx1"/>
          </a:solidFill>
          <a:latin typeface="+mn-lt"/>
        </a:defRPr>
      </a:lvl4pPr>
      <a:lvl5pPr marL="2057400" indent="-228600" algn="r" rtl="1" eaLnBrk="1" fontAlgn="base" hangingPunct="1">
        <a:spcBef>
          <a:spcPct val="20000"/>
        </a:spcBef>
        <a:spcAft>
          <a:spcPct val="0"/>
        </a:spcAft>
        <a:buChar char="•"/>
        <a:defRPr kumimoji="1" sz="2000">
          <a:solidFill>
            <a:schemeClr val="tx1"/>
          </a:solidFill>
          <a:latin typeface="+mn-lt"/>
        </a:defRPr>
      </a:lvl5pPr>
      <a:lvl6pPr marL="2514600" indent="-228600" algn="r" rtl="1" eaLnBrk="1" fontAlgn="base" hangingPunct="1">
        <a:spcBef>
          <a:spcPct val="20000"/>
        </a:spcBef>
        <a:spcAft>
          <a:spcPct val="0"/>
        </a:spcAft>
        <a:buChar char="•"/>
        <a:defRPr kumimoji="1" sz="2000">
          <a:solidFill>
            <a:schemeClr val="tx1"/>
          </a:solidFill>
          <a:latin typeface="+mn-lt"/>
        </a:defRPr>
      </a:lvl6pPr>
      <a:lvl7pPr marL="2971800" indent="-228600" algn="r" rtl="1" eaLnBrk="1" fontAlgn="base" hangingPunct="1">
        <a:spcBef>
          <a:spcPct val="20000"/>
        </a:spcBef>
        <a:spcAft>
          <a:spcPct val="0"/>
        </a:spcAft>
        <a:buChar char="•"/>
        <a:defRPr kumimoji="1" sz="2000">
          <a:solidFill>
            <a:schemeClr val="tx1"/>
          </a:solidFill>
          <a:latin typeface="+mn-lt"/>
        </a:defRPr>
      </a:lvl7pPr>
      <a:lvl8pPr marL="3429000" indent="-228600" algn="r" rtl="1" eaLnBrk="1" fontAlgn="base" hangingPunct="1">
        <a:spcBef>
          <a:spcPct val="20000"/>
        </a:spcBef>
        <a:spcAft>
          <a:spcPct val="0"/>
        </a:spcAft>
        <a:buChar char="•"/>
        <a:defRPr kumimoji="1" sz="2000">
          <a:solidFill>
            <a:schemeClr val="tx1"/>
          </a:solidFill>
          <a:latin typeface="+mn-lt"/>
        </a:defRPr>
      </a:lvl8pPr>
      <a:lvl9pPr marL="3886200" indent="-228600" algn="r" rtl="1" eaLnBrk="1" fontAlgn="base" hangingPunct="1">
        <a:spcBef>
          <a:spcPct val="20000"/>
        </a:spcBef>
        <a:spcAft>
          <a:spcPct val="0"/>
        </a:spcAft>
        <a:buChar char="•"/>
        <a:defRPr kumimoji="1" sz="2000">
          <a:solidFill>
            <a:schemeClr val="tx1"/>
          </a:solidFill>
          <a:latin typeface="+mn-lt"/>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371600" y="228600"/>
            <a:ext cx="7772400" cy="1143000"/>
          </a:xfrm>
        </p:spPr>
        <p:txBody>
          <a:bodyPr/>
          <a:lstStyle/>
          <a:p>
            <a:pPr rtl="0"/>
            <a:r>
              <a:rPr lang="en-US" sz="4000" b="1" dirty="0" smtClean="0">
                <a:solidFill>
                  <a:srgbClr val="CCECFF"/>
                </a:solidFill>
              </a:rPr>
              <a:t>Lab (12)</a:t>
            </a:r>
            <a:r>
              <a:rPr lang="en-US" sz="4000" b="1" dirty="0">
                <a:solidFill>
                  <a:srgbClr val="CCECFF"/>
                </a:solidFill>
              </a:rPr>
              <a:t/>
            </a:r>
            <a:br>
              <a:rPr lang="en-US" sz="4000" b="1" dirty="0">
                <a:solidFill>
                  <a:srgbClr val="CCECFF"/>
                </a:solidFill>
              </a:rPr>
            </a:br>
            <a:r>
              <a:rPr lang="en-US" sz="4000" b="1" dirty="0" smtClean="0">
                <a:solidFill>
                  <a:srgbClr val="CCECFF"/>
                </a:solidFill>
              </a:rPr>
              <a:t> </a:t>
            </a:r>
            <a:r>
              <a:rPr lang="en-US" sz="4000" b="1" dirty="0" smtClean="0">
                <a:solidFill>
                  <a:srgbClr val="CCECFF"/>
                </a:solidFill>
                <a:ea typeface="+mn-ea"/>
                <a:cs typeface="+mn-cs"/>
              </a:rPr>
              <a:t>Uric Acid Test</a:t>
            </a:r>
            <a:endParaRPr lang="ar-SA" sz="4000" dirty="0"/>
          </a:p>
        </p:txBody>
      </p:sp>
      <p:sp>
        <p:nvSpPr>
          <p:cNvPr id="3" name="عنصر نائب للمحتوى 2"/>
          <p:cNvSpPr>
            <a:spLocks noGrp="1"/>
          </p:cNvSpPr>
          <p:nvPr>
            <p:ph idx="1"/>
          </p:nvPr>
        </p:nvSpPr>
        <p:spPr>
          <a:xfrm>
            <a:off x="1371600" y="1600200"/>
            <a:ext cx="7543800" cy="5105400"/>
          </a:xfrm>
        </p:spPr>
        <p:txBody>
          <a:bodyPr/>
          <a:lstStyle/>
          <a:p>
            <a:pPr algn="just" rtl="0"/>
            <a:r>
              <a:rPr lang="en-US" sz="3000" dirty="0"/>
              <a:t>Uric acid, a purine metabolite, is degraded into </a:t>
            </a:r>
            <a:r>
              <a:rPr lang="en-US" sz="3000" dirty="0" err="1"/>
              <a:t>allantoin</a:t>
            </a:r>
            <a:r>
              <a:rPr lang="en-US" sz="3000" dirty="0"/>
              <a:t> by uric acid enzymes in most mammals. Due to the absence of uric acid oxidase gene, uric acid is the final product of purine metabolism in humans, so the level of uric acid in human blood is higher than that in most mammals. Uric acid is a physiologically important plasma antioxidant that effectively protects biological targets from the oxidation of hydroxyl radicals, </a:t>
            </a:r>
            <a:r>
              <a:rPr lang="en-US" sz="3000" dirty="0" err="1"/>
              <a:t>hypochloric</a:t>
            </a:r>
            <a:r>
              <a:rPr lang="en-US" sz="3000" dirty="0"/>
              <a:t> acid and </a:t>
            </a:r>
            <a:r>
              <a:rPr lang="en-US" sz="3000" dirty="0" err="1"/>
              <a:t>peroxynitrite</a:t>
            </a:r>
            <a:r>
              <a:rPr lang="en-US" sz="3000" dirty="0"/>
              <a:t>.</a:t>
            </a:r>
            <a:endParaRPr lang="ar-SA" sz="3000" dirty="0"/>
          </a:p>
        </p:txBody>
      </p:sp>
    </p:spTree>
    <p:extLst>
      <p:ext uri="{BB962C8B-B14F-4D97-AF65-F5344CB8AC3E}">
        <p14:creationId xmlns:p14="http://schemas.microsoft.com/office/powerpoint/2010/main" val="11027356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371600" y="228600"/>
            <a:ext cx="7543800" cy="6477000"/>
          </a:xfrm>
        </p:spPr>
        <p:txBody>
          <a:bodyPr/>
          <a:lstStyle/>
          <a:p>
            <a:pPr algn="just" rtl="0"/>
            <a:r>
              <a:rPr lang="en-US" sz="3000" dirty="0"/>
              <a:t>In healthy human, uric acid is filtered and removed from the blood by the kidneys and excreted into urine. Because a number of kidney diseases are known to affect uric acid levels, uric acid determination is thus important and useful in diagnosing and evaluating kidney diseases. For example, when uric acid is present in the blood at abnormally high levels, it tends to crystallize in body joints, resulting in gout, a very painful inflammatory condition. Increased levels of uric acid are also known to be associated with uremia, leukemia and pneumonia. </a:t>
            </a:r>
            <a:endParaRPr lang="ar-SA" sz="3000" dirty="0"/>
          </a:p>
        </p:txBody>
      </p:sp>
    </p:spTree>
    <p:extLst>
      <p:ext uri="{BB962C8B-B14F-4D97-AF65-F5344CB8AC3E}">
        <p14:creationId xmlns:p14="http://schemas.microsoft.com/office/powerpoint/2010/main" val="13291141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371600" y="304800"/>
            <a:ext cx="7543800" cy="6400800"/>
          </a:xfrm>
        </p:spPr>
        <p:txBody>
          <a:bodyPr/>
          <a:lstStyle/>
          <a:p>
            <a:pPr algn="just" rtl="0"/>
            <a:r>
              <a:rPr lang="en-US" sz="3000" dirty="0"/>
              <a:t>Simple, direct and automation-ready procedures for measuring uric acid concentration in blood are becoming popular in Research and Drug Discovery. </a:t>
            </a:r>
            <a:endParaRPr lang="en-US" sz="3000" dirty="0" smtClean="0"/>
          </a:p>
          <a:p>
            <a:pPr algn="just" rtl="0"/>
            <a:r>
              <a:rPr lang="en-US" sz="3000" dirty="0" smtClean="0"/>
              <a:t>Uric </a:t>
            </a:r>
            <a:r>
              <a:rPr lang="en-US" sz="3000" dirty="0"/>
              <a:t>acid can be used as an antioxidant to remove peroxide, hydroxyl and oxygen free radicals, chelate and transfer metal ions, protect vascular endothelial cells from damage. Uric Acid in protein-free filtrate reduce </a:t>
            </a:r>
            <a:r>
              <a:rPr lang="en-US" sz="3000" dirty="0" err="1"/>
              <a:t>phosphotungstic</a:t>
            </a:r>
            <a:r>
              <a:rPr lang="en-US" sz="3000" dirty="0"/>
              <a:t> acid to form tungsten blue, </a:t>
            </a:r>
            <a:r>
              <a:rPr lang="en-US" sz="3000" dirty="0" err="1"/>
              <a:t>allantoin</a:t>
            </a:r>
            <a:r>
              <a:rPr lang="en-US" sz="3000" dirty="0"/>
              <a:t> and carbon dioxide, the depth of blue color is proportional to the concentration of uric Acid.</a:t>
            </a:r>
          </a:p>
          <a:p>
            <a:pPr algn="just" rtl="0"/>
            <a:endParaRPr lang="en-US" sz="3000" dirty="0"/>
          </a:p>
          <a:p>
            <a:pPr algn="just" rtl="0"/>
            <a:r>
              <a:rPr lang="en-US" sz="3000" dirty="0"/>
              <a:t> </a:t>
            </a:r>
            <a:endParaRPr lang="ar-SA" sz="3000" dirty="0"/>
          </a:p>
        </p:txBody>
      </p:sp>
    </p:spTree>
    <p:extLst>
      <p:ext uri="{BB962C8B-B14F-4D97-AF65-F5344CB8AC3E}">
        <p14:creationId xmlns:p14="http://schemas.microsoft.com/office/powerpoint/2010/main" val="33048389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371600" y="304800"/>
            <a:ext cx="7543800" cy="6400800"/>
          </a:xfrm>
        </p:spPr>
        <p:txBody>
          <a:bodyPr/>
          <a:lstStyle/>
          <a:p>
            <a:pPr algn="just" rtl="0"/>
            <a:r>
              <a:rPr lang="en-US" sz="3000" dirty="0"/>
              <a:t>uric acid assay kit is designed to measure uric acid directly in serum without any pretreatment. The improved method utilizes 2,4,6-tripyridyl-s-triazine that forms a blue colored complex specifically with iron in the presence of uric acid. The intensity of the color, measured at 590nm, is directly proportional to the uric acid concentration in the serum. </a:t>
            </a:r>
            <a:r>
              <a:rPr lang="en-US" sz="3000"/>
              <a:t>The optimized formulation substantially reduces interference by substances in the raw samples.</a:t>
            </a:r>
            <a:endParaRPr lang="en-US" sz="3000" dirty="0"/>
          </a:p>
          <a:p>
            <a:pPr algn="just" rtl="0"/>
            <a:r>
              <a:rPr lang="en-US" sz="3000" dirty="0"/>
              <a:t> </a:t>
            </a:r>
            <a:endParaRPr lang="ar-SA" sz="3000" dirty="0"/>
          </a:p>
        </p:txBody>
      </p:sp>
    </p:spTree>
    <p:extLst>
      <p:ext uri="{BB962C8B-B14F-4D97-AF65-F5344CB8AC3E}">
        <p14:creationId xmlns:p14="http://schemas.microsoft.com/office/powerpoint/2010/main" val="4101646262"/>
      </p:ext>
    </p:extLst>
  </p:cSld>
  <p:clrMapOvr>
    <a:masterClrMapping/>
  </p:clrMapOvr>
</p:sld>
</file>

<file path=ppt/theme/theme1.xml><?xml version="1.0" encoding="utf-8"?>
<a:theme xmlns:a="http://schemas.openxmlformats.org/drawingml/2006/main" name="Blue wave design template">
  <a:themeElements>
    <a:clrScheme name="نسق Office 1">
      <a:dk1>
        <a:srgbClr val="00354E"/>
      </a:dk1>
      <a:lt1>
        <a:srgbClr val="EAEAEA"/>
      </a:lt1>
      <a:dk2>
        <a:srgbClr val="006699"/>
      </a:dk2>
      <a:lt2>
        <a:srgbClr val="CCECFF"/>
      </a:lt2>
      <a:accent1>
        <a:srgbClr val="006699"/>
      </a:accent1>
      <a:accent2>
        <a:srgbClr val="6699FF"/>
      </a:accent2>
      <a:accent3>
        <a:srgbClr val="AAB8CA"/>
      </a:accent3>
      <a:accent4>
        <a:srgbClr val="C8C8C8"/>
      </a:accent4>
      <a:accent5>
        <a:srgbClr val="AAB8CA"/>
      </a:accent5>
      <a:accent6>
        <a:srgbClr val="5C8AE7"/>
      </a:accent6>
      <a:hlink>
        <a:srgbClr val="CCCCFF"/>
      </a:hlink>
      <a:folHlink>
        <a:srgbClr val="5E6FD4"/>
      </a:folHlink>
    </a:clrScheme>
    <a:fontScheme name="نسق Office">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نسق Office 1">
        <a:dk1>
          <a:srgbClr val="00354E"/>
        </a:dk1>
        <a:lt1>
          <a:srgbClr val="EAEAEA"/>
        </a:lt1>
        <a:dk2>
          <a:srgbClr val="006699"/>
        </a:dk2>
        <a:lt2>
          <a:srgbClr val="CCECFF"/>
        </a:lt2>
        <a:accent1>
          <a:srgbClr val="006699"/>
        </a:accent1>
        <a:accent2>
          <a:srgbClr val="6699FF"/>
        </a:accent2>
        <a:accent3>
          <a:srgbClr val="AAB8CA"/>
        </a:accent3>
        <a:accent4>
          <a:srgbClr val="C8C8C8"/>
        </a:accent4>
        <a:accent5>
          <a:srgbClr val="AAB8CA"/>
        </a:accent5>
        <a:accent6>
          <a:srgbClr val="5C8AE7"/>
        </a:accent6>
        <a:hlink>
          <a:srgbClr val="CCCCFF"/>
        </a:hlink>
        <a:folHlink>
          <a:srgbClr val="5E6FD4"/>
        </a:folHlink>
      </a:clrScheme>
      <a:clrMap bg1="dk2" tx1="lt1" bg2="dk1" tx2="lt2" accent1="accent1" accent2="accent2" accent3="accent3" accent4="accent4" accent5="accent5" accent6="accent6" hlink="hlink" folHlink="folHlink"/>
    </a:extraClrScheme>
    <a:extraClrScheme>
      <a:clrScheme name="نسق Office 2">
        <a:dk1>
          <a:srgbClr val="000080"/>
        </a:dk1>
        <a:lt1>
          <a:srgbClr val="FFFFFF"/>
        </a:lt1>
        <a:dk2>
          <a:srgbClr val="3366CC"/>
        </a:dk2>
        <a:lt2>
          <a:srgbClr val="7A7C93"/>
        </a:lt2>
        <a:accent1>
          <a:srgbClr val="006699"/>
        </a:accent1>
        <a:accent2>
          <a:srgbClr val="6699FF"/>
        </a:accent2>
        <a:accent3>
          <a:srgbClr val="FFFFFF"/>
        </a:accent3>
        <a:accent4>
          <a:srgbClr val="00006C"/>
        </a:accent4>
        <a:accent5>
          <a:srgbClr val="AAB8CA"/>
        </a:accent5>
        <a:accent6>
          <a:srgbClr val="5C8AE7"/>
        </a:accent6>
        <a:hlink>
          <a:srgbClr val="CCCCFF"/>
        </a:hlink>
        <a:folHlink>
          <a:srgbClr val="5E6FD4"/>
        </a:folHlink>
      </a:clrScheme>
      <a:clrMap bg1="lt1" tx1="dk1" bg2="lt2" tx2="dk2" accent1="accent1" accent2="accent2" accent3="accent3" accent4="accent4" accent5="accent5" accent6="accent6" hlink="hlink" folHlink="folHlink"/>
    </a:extraClrScheme>
    <a:extraClrScheme>
      <a:clrScheme name="نسق Office 3">
        <a:dk1>
          <a:srgbClr val="000000"/>
        </a:dk1>
        <a:lt1>
          <a:srgbClr val="FFFFFF"/>
        </a:lt1>
        <a:dk2>
          <a:srgbClr val="000000"/>
        </a:dk2>
        <a:lt2>
          <a:srgbClr val="868686"/>
        </a:lt2>
        <a:accent1>
          <a:srgbClr val="969696"/>
        </a:accent1>
        <a:accent2>
          <a:srgbClr val="CBCBCB"/>
        </a:accent2>
        <a:accent3>
          <a:srgbClr val="FFFFFF"/>
        </a:accent3>
        <a:accent4>
          <a:srgbClr val="000000"/>
        </a:accent4>
        <a:accent5>
          <a:srgbClr val="C9C9C9"/>
        </a:accent5>
        <a:accent6>
          <a:srgbClr val="B8B8B8"/>
        </a:accent6>
        <a:hlink>
          <a:srgbClr val="EAEAEA"/>
        </a:hlink>
        <a:folHlink>
          <a:srgbClr val="5F5F5F"/>
        </a:folHlink>
      </a:clrScheme>
      <a:clrMap bg1="lt1" tx1="dk1" bg2="lt2" tx2="dk2" accent1="accent1" accent2="accent2" accent3="accent3" accent4="accent4" accent5="accent5" accent6="accent6" hlink="hlink" folHlink="folHlink"/>
    </a:extraClrScheme>
    <a:extraClrScheme>
      <a:clrScheme name="نسق Office 4">
        <a:dk1>
          <a:srgbClr val="660066"/>
        </a:dk1>
        <a:lt1>
          <a:srgbClr val="EAEAEA"/>
        </a:lt1>
        <a:dk2>
          <a:srgbClr val="3366CC"/>
        </a:dk2>
        <a:lt2>
          <a:srgbClr val="7A7C93"/>
        </a:lt2>
        <a:accent1>
          <a:srgbClr val="00CCCC"/>
        </a:accent1>
        <a:accent2>
          <a:srgbClr val="CC66FF"/>
        </a:accent2>
        <a:accent3>
          <a:srgbClr val="F3F3F3"/>
        </a:accent3>
        <a:accent4>
          <a:srgbClr val="560056"/>
        </a:accent4>
        <a:accent5>
          <a:srgbClr val="AAE2E2"/>
        </a:accent5>
        <a:accent6>
          <a:srgbClr val="B95CE7"/>
        </a:accent6>
        <a:hlink>
          <a:srgbClr val="CCFFCC"/>
        </a:hlink>
        <a:folHlink>
          <a:srgbClr val="FFCC66"/>
        </a:folHlink>
      </a:clrScheme>
      <a:clrMap bg1="lt1" tx1="dk1" bg2="lt2" tx2="dk2" accent1="accent1" accent2="accent2" accent3="accent3" accent4="accent4" accent5="accent5" accent6="accent6" hlink="hlink" folHlink="folHlink"/>
    </a:extraClrScheme>
    <a:extraClrScheme>
      <a:clrScheme name="نسق Office 5">
        <a:dk1>
          <a:srgbClr val="003366"/>
        </a:dk1>
        <a:lt1>
          <a:srgbClr val="EAEAEA"/>
        </a:lt1>
        <a:dk2>
          <a:srgbClr val="009999"/>
        </a:dk2>
        <a:lt2>
          <a:srgbClr val="FFFFFF"/>
        </a:lt2>
        <a:accent1>
          <a:srgbClr val="008080"/>
        </a:accent1>
        <a:accent2>
          <a:srgbClr val="00CCCC"/>
        </a:accent2>
        <a:accent3>
          <a:srgbClr val="AACACA"/>
        </a:accent3>
        <a:accent4>
          <a:srgbClr val="C8C8C8"/>
        </a:accent4>
        <a:accent5>
          <a:srgbClr val="AAC0C0"/>
        </a:accent5>
        <a:accent6>
          <a:srgbClr val="00B9B9"/>
        </a:accent6>
        <a:hlink>
          <a:srgbClr val="A7DDE1"/>
        </a:hlink>
        <a:folHlink>
          <a:srgbClr val="319CB7"/>
        </a:folHlink>
      </a:clrScheme>
      <a:clrMap bg1="dk2" tx1="lt1" bg2="dk1" tx2="lt2" accent1="accent1" accent2="accent2" accent3="accent3" accent4="accent4" accent5="accent5" accent6="accent6" hlink="hlink" folHlink="folHlink"/>
    </a:extraClrScheme>
    <a:extraClrScheme>
      <a:clrScheme name="نسق Office 6">
        <a:dk1>
          <a:srgbClr val="00354E"/>
        </a:dk1>
        <a:lt1>
          <a:srgbClr val="EAEAEA"/>
        </a:lt1>
        <a:dk2>
          <a:srgbClr val="6D67AA"/>
        </a:dk2>
        <a:lt2>
          <a:srgbClr val="CCCCFF"/>
        </a:lt2>
        <a:accent1>
          <a:srgbClr val="6600CC"/>
        </a:accent1>
        <a:accent2>
          <a:srgbClr val="9999FF"/>
        </a:accent2>
        <a:accent3>
          <a:srgbClr val="BAB8D2"/>
        </a:accent3>
        <a:accent4>
          <a:srgbClr val="C8C8C8"/>
        </a:accent4>
        <a:accent5>
          <a:srgbClr val="B8AAE2"/>
        </a:accent5>
        <a:accent6>
          <a:srgbClr val="8A8AE7"/>
        </a:accent6>
        <a:hlink>
          <a:srgbClr val="CCCCFF"/>
        </a:hlink>
        <a:folHlink>
          <a:srgbClr val="9D70B8"/>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Blue wave design template</Template>
  <TotalTime>122</TotalTime>
  <Words>349</Words>
  <Application>Microsoft Office PowerPoint</Application>
  <PresentationFormat>عرض على الشاشة (3:4)‏</PresentationFormat>
  <Paragraphs>9</Paragraphs>
  <Slides>4</Slides>
  <Notes>0</Notes>
  <HiddenSlides>0</HiddenSlides>
  <MMClips>0</MMClips>
  <ScaleCrop>false</ScaleCrop>
  <HeadingPairs>
    <vt:vector size="4" baseType="variant">
      <vt:variant>
        <vt:lpstr>نسق</vt:lpstr>
      </vt:variant>
      <vt:variant>
        <vt:i4>1</vt:i4>
      </vt:variant>
      <vt:variant>
        <vt:lpstr>عناوين الشرائح</vt:lpstr>
      </vt:variant>
      <vt:variant>
        <vt:i4>4</vt:i4>
      </vt:variant>
    </vt:vector>
  </HeadingPairs>
  <TitlesOfParts>
    <vt:vector size="5" baseType="lpstr">
      <vt:lpstr>Blue wave design template</vt:lpstr>
      <vt:lpstr>Lab (12)  Uric Acid Test</vt:lpstr>
      <vt:lpstr>عرض تقديمي في PowerPoint</vt:lpstr>
      <vt:lpstr>عرض تقديمي في PowerPoint</vt:lpstr>
      <vt:lpstr>عرض تقديمي في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 KARKH UNIVERSITY OF SCIENCE COLLEGE OF SCIENCE DEPARTMENT OF MICROBIOLOGY BIOCHEMISTRY Experimental  SUPERVISOR:  DR. HALA M. SABRE          ASSIST:  NAGHAM A. JASIM</dc:title>
  <dc:creator>Nagham A. Jasim</dc:creator>
  <cp:lastModifiedBy>Nagham A. Jasim</cp:lastModifiedBy>
  <cp:revision>21</cp:revision>
  <dcterms:created xsi:type="dcterms:W3CDTF">2019-09-24T08:16:01Z</dcterms:created>
  <dcterms:modified xsi:type="dcterms:W3CDTF">2019-09-28T20:55:50Z</dcterms:modified>
</cp:coreProperties>
</file>